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5"/>
    <p:restoredTop sz="94632"/>
  </p:normalViewPr>
  <p:slideViewPr>
    <p:cSldViewPr snapToGrid="0" snapToObjects="1">
      <p:cViewPr varScale="1">
        <p:scale>
          <a:sx n="103" d="100"/>
          <a:sy n="103" d="100"/>
        </p:scale>
        <p:origin x="1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E2ED-3648-4946-A0E3-6A0708879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F5090-5ABB-CD4A-9C57-0F5A8C7C2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C0259-2AF4-CD4B-9256-99FDFB5E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2CDD2-A560-C849-BCB7-7F34D96C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5F42B-A90A-FC48-B138-D63F2460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6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EE7D-1537-4548-95AC-8A9837A2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AD90F-8A84-F545-A68E-E4EAE84E5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B15AC-3F06-194F-AF87-2171F99B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4409-AADB-8041-B8EA-CF710E42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7A5E4-D94D-8F41-8517-91B03CCE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5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0FE265-6BEE-7245-96EC-480F5DC95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35458-876D-3D4B-96A0-DA5BD1CB0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B9BB3-BE2D-1B4D-83C3-3687475F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17F5-EECE-0A46-9C73-3FCB426A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1A54B-04E0-5A43-8631-D4A97F8A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6499-97E4-624E-884F-41F42904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70279-118D-004F-90E7-59E44351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8A9B2-DB36-2841-B8D3-88A46734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A4F0C-CDBD-FD4B-A439-24D76DE4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666BF-AF03-A948-94DC-3D87F2B0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5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464C-CDE4-E04B-B65E-FDA01682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87A4-CB22-7249-9F73-A0ED87EF6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DF83B-A45B-4044-B985-FECE9CD9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00A46-07B2-834D-860C-1D74A0DE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63BC7-E14D-0B44-8AE0-3BBDEC2F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0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9748-6602-E04A-B7B3-F298A0D4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F231-F79E-084F-A657-7356AF69F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D1131-CA37-0540-B735-C42BC0261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C5D90-E320-114F-9788-12888032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4300A-3B81-6E45-8AFD-FF1C8BCF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AE018-7AB0-4842-BE42-2E798788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5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5BC1-81C6-A74E-9768-4676DECC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545E4-4549-4744-ACDE-D3B343D8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8C9FE-5842-274B-80A0-F5CEA5C84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CB467-862A-D747-A2E1-8173318BE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FE109-5710-BE43-B114-5121012B7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EB5B5-3D92-F148-854A-6EC26884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0AD30-9718-5440-A52C-9FDA09698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FC8D0-B9F6-E44D-A601-2974F02C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5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845C-E2FE-BC46-871C-D898A9B6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E51F7-1B13-EC4D-B243-850665FF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D8D40-8F7F-D247-9A65-28B84511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787AF-F63E-0747-8DEB-CE378A6E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3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DA3A7-1814-5149-B295-583DEE24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4B48F-EE6D-3D4C-B086-5269D45D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F0DFE-D691-B84A-B2EF-41DDE84F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669B-1B43-7A43-820B-DB0CDFE9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46C5A-38C4-0E4F-922C-A15E49A9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6458D-176A-5A41-9137-F86F0CDE0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DD19E-A18B-CA4D-BAD6-7EEEB1D4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3BB4B-8C32-F046-9F5F-6CA3986B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E737C-80F9-664A-8FEC-E937B406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5D6F-CB4F-B242-9B5D-52A2D753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3CC1C-2B57-514D-B793-FD7E99B65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83F39-7DEF-E441-B4DD-651E5F879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AAAE6-C901-7F4B-9E6B-80DDE286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636B4-4A08-6046-A80B-B7ED1523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17593-7589-7F4F-9670-F9DA90AD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0C9574-BB63-BB4C-9E8B-9FF086DA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0777F-7053-B74C-8441-E130241F0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0EEFA-3B85-1148-82D3-B8FAB9A36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00963-018B-4E4D-B5F2-123C880A475D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D8138-F1EF-EA47-840B-463BE79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667B1-5700-9549-99ED-8BF3F3B07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6B169-3E88-0F44-9A7B-9FEF173C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6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4EDC-1FA2-3946-8AA7-FAEE7D364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6DC33-3372-4146-A843-F649BE663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ign, blue, screenshot&#10;&#10;Description automatically generated">
            <a:extLst>
              <a:ext uri="{FF2B5EF4-FFF2-40B4-BE49-F238E27FC236}">
                <a16:creationId xmlns:a16="http://schemas.microsoft.com/office/drawing/2014/main" id="{657EFD67-9AE2-B40F-E996-B2F81E3DD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Lindsay Jacoby</cp:lastModifiedBy>
  <cp:revision>3</cp:revision>
  <dcterms:created xsi:type="dcterms:W3CDTF">2022-02-08T00:36:37Z</dcterms:created>
  <dcterms:modified xsi:type="dcterms:W3CDTF">2022-10-31T15:36:22Z</dcterms:modified>
</cp:coreProperties>
</file>